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AD55809-CEC5-4228-AFA9-A5152C28D7C6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6E1497-562D-4543-BF07-CB530768A99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811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76E7737-2D3A-4901-AE5E-3989B4A1FF2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3032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E93A140-FD65-4A30-B0D0-421893F88B5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9629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E16AB70-6A51-40F4-8F4A-D8E7FD1D69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9809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3508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7E6090-7842-4114-B4BC-99EB2824FF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9707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0459C2A-8AE0-4840-88B7-303A989D4D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8228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A53776-5EA1-437E-A319-5A05B30AAD6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5648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DD064CC-8EE9-4DF8-AC8F-C9FCC14962B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0171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D090E86-E118-405D-BC0A-BA0581156A3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4752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B031C3-7DD5-4D02-A0DD-B2DE01556B8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1118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E3B219-0401-44AD-AEC4-33814A7697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6271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How bright appears the Morning Star,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with mercy beaming from afar;</a:t>
            </a:r>
            <a:endParaRPr lang="en-NZ" dirty="0"/>
          </a:p>
          <a:p>
            <a:r>
              <a:rPr lang="en-GB" dirty="0"/>
              <a:t>		the host of </a:t>
            </a:r>
            <a:r>
              <a:rPr lang="en-GB" dirty="0" err="1"/>
              <a:t>heav’n</a:t>
            </a:r>
            <a:r>
              <a:rPr lang="en-GB" dirty="0"/>
              <a:t> rejoices.</a:t>
            </a:r>
            <a:endParaRPr lang="en-NZ" dirty="0"/>
          </a:p>
          <a:p>
            <a:r>
              <a:rPr lang="en-GB" dirty="0"/>
              <a:t>	O Righteous Branch, O Jesse’s Rod,</a:t>
            </a:r>
            <a:endParaRPr lang="en-NZ" dirty="0"/>
          </a:p>
          <a:p>
            <a:r>
              <a:rPr lang="en-GB" dirty="0"/>
              <a:t>		thou Son of Man and Son of God!</a:t>
            </a:r>
            <a:endParaRPr lang="en-NZ" dirty="0"/>
          </a:p>
          <a:p>
            <a:r>
              <a:rPr lang="en-GB" dirty="0"/>
              <a:t>		we too will lift our voices:</a:t>
            </a:r>
            <a:endParaRPr lang="en-NZ" dirty="0"/>
          </a:p>
          <a:p>
            <a:r>
              <a:rPr lang="en-GB" dirty="0"/>
              <a:t>	Jesus, Jesus,</a:t>
            </a:r>
            <a:endParaRPr lang="en-NZ" dirty="0"/>
          </a:p>
          <a:p>
            <a:r>
              <a:rPr lang="en-GB" dirty="0"/>
              <a:t>		holy, holy, yet most lowly,</a:t>
            </a:r>
            <a:endParaRPr lang="en-NZ" dirty="0"/>
          </a:p>
          <a:p>
            <a:r>
              <a:rPr lang="en-GB" dirty="0"/>
              <a:t>		draw thou near us;</a:t>
            </a:r>
            <a:endParaRPr lang="en-NZ" dirty="0"/>
          </a:p>
          <a:p>
            <a:r>
              <a:rPr lang="en-GB" dirty="0"/>
              <a:t>	great Emmanuel, come and hear us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259]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Though circled by the hosts on high,</a:t>
            </a:r>
            <a:endParaRPr lang="en-NZ" dirty="0"/>
          </a:p>
          <a:p>
            <a:r>
              <a:rPr lang="en-GB" dirty="0"/>
              <a:t>		he deigned to cast a pitying eye</a:t>
            </a:r>
            <a:endParaRPr lang="en-NZ" dirty="0"/>
          </a:p>
          <a:p>
            <a:r>
              <a:rPr lang="en-GB" dirty="0"/>
              <a:t>		upon his helpless creature.</a:t>
            </a:r>
            <a:endParaRPr lang="en-NZ" dirty="0"/>
          </a:p>
          <a:p>
            <a:r>
              <a:rPr lang="en-GB" dirty="0"/>
              <a:t>	The whole creation’s Head and Lord,</a:t>
            </a:r>
            <a:endParaRPr lang="en-NZ" dirty="0"/>
          </a:p>
          <a:p>
            <a:r>
              <a:rPr lang="en-GB" dirty="0"/>
              <a:t>		by highest seraphim adored,</a:t>
            </a:r>
            <a:endParaRPr lang="en-NZ" dirty="0"/>
          </a:p>
          <a:p>
            <a:r>
              <a:rPr lang="en-GB" dirty="0"/>
              <a:t>		assumed our very nature.</a:t>
            </a:r>
            <a:endParaRPr lang="en-NZ" dirty="0"/>
          </a:p>
          <a:p>
            <a:r>
              <a:rPr lang="en-GB" dirty="0"/>
              <a:t>	Jesus, grant us,</a:t>
            </a:r>
            <a:endParaRPr lang="en-NZ" dirty="0"/>
          </a:p>
          <a:p>
            <a:r>
              <a:rPr lang="en-GB" dirty="0"/>
              <a:t>		through thy merit,</a:t>
            </a:r>
            <a:endParaRPr lang="en-NZ" dirty="0"/>
          </a:p>
          <a:p>
            <a:r>
              <a:rPr lang="en-GB" dirty="0"/>
              <a:t>		to inherit thy salvation;</a:t>
            </a:r>
            <a:endParaRPr lang="en-NZ" dirty="0"/>
          </a:p>
          <a:p>
            <a:r>
              <a:rPr lang="en-GB" dirty="0"/>
              <a:t>	hear, O hear our supplication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Rejoice, ye </a:t>
            </a:r>
            <a:r>
              <a:rPr lang="en-GB" dirty="0" err="1"/>
              <a:t>heav’ns</a:t>
            </a:r>
            <a:r>
              <a:rPr lang="en-GB" dirty="0"/>
              <a:t>; thou earth, reply;</a:t>
            </a:r>
            <a:endParaRPr lang="en-NZ" dirty="0"/>
          </a:p>
          <a:p>
            <a:r>
              <a:rPr lang="en-GB" dirty="0"/>
              <a:t>		with praise, ye sinners, fill the sky,</a:t>
            </a:r>
            <a:endParaRPr lang="en-NZ" dirty="0"/>
          </a:p>
          <a:p>
            <a:r>
              <a:rPr lang="en-GB" dirty="0"/>
              <a:t>		for this his incarnation.</a:t>
            </a:r>
            <a:endParaRPr lang="en-NZ" dirty="0"/>
          </a:p>
          <a:p>
            <a:r>
              <a:rPr lang="en-GB" dirty="0"/>
              <a:t>	Incarnate God, put forth thy </a:t>
            </a:r>
            <a:r>
              <a:rPr lang="en-GB" dirty="0" err="1"/>
              <a:t>pow’r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ride on, ride on, great Conqueror,</a:t>
            </a:r>
            <a:endParaRPr lang="en-NZ" dirty="0"/>
          </a:p>
          <a:p>
            <a:r>
              <a:rPr lang="en-GB" dirty="0"/>
              <a:t>		till all know thy salvation.</a:t>
            </a:r>
            <a:endParaRPr lang="en-NZ" dirty="0"/>
          </a:p>
          <a:p>
            <a:r>
              <a:rPr lang="en-GB" dirty="0"/>
              <a:t>	Amen, amen!</a:t>
            </a:r>
            <a:endParaRPr lang="en-NZ" dirty="0"/>
          </a:p>
          <a:p>
            <a:r>
              <a:rPr lang="en-GB" dirty="0"/>
              <a:t>		Hallelujah! Hallelujah!</a:t>
            </a:r>
            <a:endParaRPr lang="en-NZ" dirty="0"/>
          </a:p>
          <a:p>
            <a:r>
              <a:rPr lang="en-GB" dirty="0"/>
              <a:t>		Praise be given</a:t>
            </a:r>
            <a:endParaRPr lang="en-NZ" dirty="0"/>
          </a:p>
          <a:p>
            <a:r>
              <a:rPr lang="en-GB" dirty="0"/>
              <a:t>	evermore by earth and heaven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259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Philipp Nicolai, 1599; tr. William Mercer, 1859</a:t>
            </a:r>
            <a:endParaRPr lang="en-NZ" sz="1000" dirty="0"/>
          </a:p>
          <a:p>
            <a:pPr algn="r"/>
            <a:r>
              <a:rPr lang="en-GB" sz="1000" dirty="0"/>
              <a:t>Tune: Philipp Nicolai, 1599; arr. J. S. Bach, 1730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47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2014-03-02T22:40:11Z</dcterms:created>
  <dcterms:modified xsi:type="dcterms:W3CDTF">2014-03-02T22:41:30Z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